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57" r:id="rId4"/>
    <p:sldId id="258" r:id="rId5"/>
    <p:sldId id="259" r:id="rId6"/>
    <p:sldId id="262" r:id="rId7"/>
    <p:sldId id="266" r:id="rId8"/>
    <p:sldId id="265" r:id="rId9"/>
    <p:sldId id="264" r:id="rId10"/>
    <p:sldId id="260" r:id="rId11"/>
    <p:sldId id="261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62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C99E1-25CF-4906-9730-1B1FD92B92D8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D697A-0955-42D7-93DB-43B74CA0A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31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D697A-0955-42D7-93DB-43B74CA0AD04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D7E8-614F-4E30-A743-DBAC413BD328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8120-A293-4ACC-8A6A-063380B77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8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D7E8-614F-4E30-A743-DBAC413BD328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8120-A293-4ACC-8A6A-063380B77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6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D7E8-614F-4E30-A743-DBAC413BD328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8120-A293-4ACC-8A6A-063380B77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2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D7E8-614F-4E30-A743-DBAC413BD328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8120-A293-4ACC-8A6A-063380B77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29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D7E8-614F-4E30-A743-DBAC413BD328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8120-A293-4ACC-8A6A-063380B77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D7E8-614F-4E30-A743-DBAC413BD328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8120-A293-4ACC-8A6A-063380B77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D7E8-614F-4E30-A743-DBAC413BD328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8120-A293-4ACC-8A6A-063380B77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5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D7E8-614F-4E30-A743-DBAC413BD328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8120-A293-4ACC-8A6A-063380B77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92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D7E8-614F-4E30-A743-DBAC413BD328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8120-A293-4ACC-8A6A-063380B77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57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D7E8-614F-4E30-A743-DBAC413BD328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8120-A293-4ACC-8A6A-063380B77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06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D7E8-614F-4E30-A743-DBAC413BD328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C8120-A293-4ACC-8A6A-063380B77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08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D7E8-614F-4E30-A743-DBAC413BD328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C8120-A293-4ACC-8A6A-063380B77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65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c/0/63/95/63095963_1282583393_06.png" TargetMode="External"/><Relationship Id="rId3" Type="http://schemas.openxmlformats.org/officeDocument/2006/relationships/hyperlink" Target="http://nachalo4ka.ru/wp-content/uploads/2014/10/skazochnyiy-fon-5.jpg" TargetMode="External"/><Relationship Id="rId7" Type="http://schemas.openxmlformats.org/officeDocument/2006/relationships/hyperlink" Target="http://img1.liveinternet.ru/images/attach/c/2/69/731/69731066_1295949630_022703036.png" TargetMode="External"/><Relationship Id="rId2" Type="http://schemas.openxmlformats.org/officeDocument/2006/relationships/hyperlink" Target="http://didaktor.ru/didakticheskij-priyom-podberi-pa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3512/inmira.16/0_37425_91b3d772_L.jpg" TargetMode="External"/><Relationship Id="rId11" Type="http://schemas.openxmlformats.org/officeDocument/2006/relationships/image" Target="../media/image70.png"/><Relationship Id="rId5" Type="http://schemas.openxmlformats.org/officeDocument/2006/relationships/hyperlink" Target="http://img-fotki.yandex.ru/get/6446/136487634.891/0_c540c_e8a06916_XL.jpg" TargetMode="External"/><Relationship Id="rId10" Type="http://schemas.openxmlformats.org/officeDocument/2006/relationships/hyperlink" Target="http://www.images-photo.ru/_ph/24/2/919248962.png" TargetMode="External"/><Relationship Id="rId4" Type="http://schemas.openxmlformats.org/officeDocument/2006/relationships/hyperlink" Target="http://img1.liveinternet.ru/images/attach/b/4/102/863/102863825_large_1.jpg" TargetMode="External"/><Relationship Id="rId9" Type="http://schemas.openxmlformats.org/officeDocument/2006/relationships/hyperlink" Target="https://img-fotki.yandex.ru/get/16107/112265771.5dc/0_b9221_a4030f0e_orig.pn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3.bp.blogspot.com/-1cTYQuII4Ns/VOm9qZ915WI/AAAAAAAAQzs/7w6pWYluTok/s1600/0_4e8e7_9fcf4235_orig.png" TargetMode="External"/><Relationship Id="rId13" Type="http://schemas.openxmlformats.org/officeDocument/2006/relationships/hyperlink" Target="https://pixabay.com/static/uploads/photo/2015/09/23/21/25/dragonfly-954411_960_720.png" TargetMode="External"/><Relationship Id="rId3" Type="http://schemas.openxmlformats.org/officeDocument/2006/relationships/hyperlink" Target="http://img1.liveinternet.ru/images/attach/c/1/62/884/62884578_1282158999_Tiger_srcwebru_1.png" TargetMode="External"/><Relationship Id="rId7" Type="http://schemas.openxmlformats.org/officeDocument/2006/relationships/hyperlink" Target="http://www.doupravdinsk.org/_/rsrc/1468891497458/pedagogiceskaa-masterskaa/hudozestvenno-esteticeskoe-razvitie/soobseniebezzagolovka-1/1439Dyatel.png?height=200&amp;width=130" TargetMode="External"/><Relationship Id="rId12" Type="http://schemas.openxmlformats.org/officeDocument/2006/relationships/hyperlink" Target="http://dasha46.narod.ru/Encyclopedic_Knowledge/Biology/Animals/BugsAndInsects/2/Komar1.jpg" TargetMode="External"/><Relationship Id="rId2" Type="http://schemas.openxmlformats.org/officeDocument/2006/relationships/hyperlink" Target="http://img-fotki.yandex.ru/get/9110/20573769.55/0_94429_7d08f385_L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002.radikal.ru/i198/1309/28/f1bf66413588.png" TargetMode="External"/><Relationship Id="rId11" Type="http://schemas.openxmlformats.org/officeDocument/2006/relationships/hyperlink" Target="http://img0.liveinternet.ru/images/attach/c/11/114/24/114024478_5663931_3.png" TargetMode="External"/><Relationship Id="rId5" Type="http://schemas.openxmlformats.org/officeDocument/2006/relationships/hyperlink" Target="http://img-fotki.yandex.ru/get/4411/28257045.586/0_6dbda_2d49a73_XL.png" TargetMode="External"/><Relationship Id="rId10" Type="http://schemas.openxmlformats.org/officeDocument/2006/relationships/hyperlink" Target="http://img-fotki.yandex.ru/get/6612/16969765.83/0_6a10c_b4d5eb58_M.png" TargetMode="External"/><Relationship Id="rId4" Type="http://schemas.openxmlformats.org/officeDocument/2006/relationships/hyperlink" Target="http://pngimg.com/upload/tree_PNG3488.png" TargetMode="External"/><Relationship Id="rId9" Type="http://schemas.openxmlformats.org/officeDocument/2006/relationships/hyperlink" Target="http://pngimg.com/upload/bug_PNG3980.png" TargetMode="External"/><Relationship Id="rId14" Type="http://schemas.openxmlformats.org/officeDocument/2006/relationships/hyperlink" Target="http://i027.radikal.ru/0711/c0/54a273f3504b.pn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amki-photoshop.ru/eda/eda26.png" TargetMode="External"/><Relationship Id="rId13" Type="http://schemas.openxmlformats.org/officeDocument/2006/relationships/hyperlink" Target="http://img1.liveinternet.ru/images/attach/c/9/106/244/106244505_RRRSRSRRSR104.png" TargetMode="External"/><Relationship Id="rId3" Type="http://schemas.openxmlformats.org/officeDocument/2006/relationships/hyperlink" Target="http://pngimg.com/upload/small/duck_PNG5036.png" TargetMode="External"/><Relationship Id="rId7" Type="http://schemas.openxmlformats.org/officeDocument/2006/relationships/hyperlink" Target="http://pngimg.com/upload/small/apple_PNG12507.png" TargetMode="External"/><Relationship Id="rId12" Type="http://schemas.openxmlformats.org/officeDocument/2006/relationships/hyperlink" Target="http://pngimg.com/upload/glasses_PNG19.png" TargetMode="External"/><Relationship Id="rId17" Type="http://schemas.openxmlformats.org/officeDocument/2006/relationships/hyperlink" Target="http://kira-scrap.ru/KATALOG/DOM/1/0_15268a_e9c64343_M.png" TargetMode="External"/><Relationship Id="rId2" Type="http://schemas.openxmlformats.org/officeDocument/2006/relationships/hyperlink" Target="http://1.bp.blogspot.com/-uBwPmKWQkbM/Vkcl1Jmlj_I/AAAAAAAAJ8I/9BCrWj2UVL0/s1600/67411257_Zayka_v_PNG.png" TargetMode="External"/><Relationship Id="rId16" Type="http://schemas.openxmlformats.org/officeDocument/2006/relationships/hyperlink" Target="http://s4.pic4you.ru/y2015/04-18/24687/5008659-thumb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ankoboev.ru/fons/NjQ2MQ==/Bankoboev.Ru_samovar_v_komnate.jpg" TargetMode="External"/><Relationship Id="rId11" Type="http://schemas.openxmlformats.org/officeDocument/2006/relationships/hyperlink" Target="http://s59.radikal.ru/i166/1009/0e/dfde3447dce9.png" TargetMode="External"/><Relationship Id="rId5" Type="http://schemas.openxmlformats.org/officeDocument/2006/relationships/hyperlink" Target="http://img-fotki.yandex.ru/get/3505/mistina.23/0_2848f_cdc90343_XL" TargetMode="External"/><Relationship Id="rId15" Type="http://schemas.openxmlformats.org/officeDocument/2006/relationships/hyperlink" Target="https://img-fotki.yandex.ru/get/131711/200418627.16d/0_173306_87060811_orig.png" TargetMode="External"/><Relationship Id="rId10" Type="http://schemas.openxmlformats.org/officeDocument/2006/relationships/hyperlink" Target="http://s4.pic4you.ru/y2014/09-19/12216/4600580.png" TargetMode="External"/><Relationship Id="rId4" Type="http://schemas.openxmlformats.org/officeDocument/2006/relationships/hyperlink" Target="http://fotocom-art.narod.ru/_ld/0/66430880.png" TargetMode="External"/><Relationship Id="rId9" Type="http://schemas.openxmlformats.org/officeDocument/2006/relationships/hyperlink" Target="http://pngimg.com/upload/lemon_PNG3880.png" TargetMode="External"/><Relationship Id="rId14" Type="http://schemas.openxmlformats.org/officeDocument/2006/relationships/hyperlink" Target="http://img0.liveinternet.ru/images/attach/c/3/122/437/122437564_1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microsoft.com/office/2007/relationships/hdphoto" Target="../media/hdphoto1.wdp"/><Relationship Id="rId12" Type="http://schemas.openxmlformats.org/officeDocument/2006/relationships/image" Target="../media/image36.png"/><Relationship Id="rId2" Type="http://schemas.openxmlformats.org/officeDocument/2006/relationships/image" Target="../media/image28.jpe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27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3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36.png"/><Relationship Id="rId2" Type="http://schemas.openxmlformats.org/officeDocument/2006/relationships/image" Target="../media/image41.jpe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40.png"/><Relationship Id="rId10" Type="http://schemas.openxmlformats.org/officeDocument/2006/relationships/image" Target="../media/image26.png"/><Relationship Id="rId4" Type="http://schemas.openxmlformats.org/officeDocument/2006/relationships/image" Target="../media/image43.png"/><Relationship Id="rId9" Type="http://schemas.microsoft.com/office/2007/relationships/hdphoto" Target="../media/hdphoto2.wdp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40.png"/><Relationship Id="rId4" Type="http://schemas.openxmlformats.org/officeDocument/2006/relationships/image" Target="../media/image52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1.bin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5.gif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36365" y="4657471"/>
            <a:ext cx="4500131" cy="17526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Педагог-психолог Стрелец Л.В.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87" y="732749"/>
            <a:ext cx="8670269" cy="2767512"/>
          </a:xfrm>
          <a:prstGeom prst="horizontalScroll">
            <a:avLst>
              <a:gd name="adj" fmla="val 19863"/>
            </a:avLst>
          </a:prstGeom>
          <a:solidFill>
            <a:schemeClr val="accent4">
              <a:lumMod val="40000"/>
              <a:lumOff val="60000"/>
            </a:schemeClr>
          </a:solidFill>
          <a:ln w="28575" cap="rnd" cmpd="thickThin">
            <a:solidFill>
              <a:schemeClr val="accent4">
                <a:lumMod val="75000"/>
              </a:schemeClr>
            </a:solidFill>
            <a:prstDash val="solid"/>
            <a:bevel/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6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ОИСК ПРЕДМЕТОВ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»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0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136612"/>
            <a:ext cx="74126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9900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Интерактивная игра – тренажёр</a:t>
            </a:r>
          </a:p>
          <a:p>
            <a:r>
              <a:rPr lang="ru-RU" sz="32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9900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9900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                                    </a:t>
            </a:r>
            <a:endParaRPr lang="ru-RU" sz="32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9900"/>
              </a:solidFill>
              <a:effectLst>
                <a:innerShdw blurRad="114300">
                  <a:prstClr val="black"/>
                </a:inn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543">
            <a:off x="7934609" y="1168772"/>
            <a:ext cx="841997" cy="6904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5184">
            <a:off x="3654498" y="3777887"/>
            <a:ext cx="767040" cy="6642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23" y="5517232"/>
            <a:ext cx="682129" cy="8928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89252" y="260648"/>
            <a:ext cx="4814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МДОУ «Детский сад №8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с.Белогостицы</a:t>
            </a:r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img.lenagold.ru/l/lupa/lupa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9857">
            <a:off x="244073" y="1643619"/>
            <a:ext cx="2087793" cy="210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998" y="3820244"/>
            <a:ext cx="1571511" cy="2633092"/>
          </a:xfrm>
          <a:prstGeom prst="rect">
            <a:avLst/>
          </a:prstGeom>
        </p:spPr>
      </p:pic>
      <p:sp>
        <p:nvSpPr>
          <p:cNvPr id="14" name="Стрелка вправо с вырезом 13">
            <a:hlinkClick r:id="" action="ppaction://hlinkshowjump?jump=nextslide"/>
          </p:cNvPr>
          <p:cNvSpPr/>
          <p:nvPr/>
        </p:nvSpPr>
        <p:spPr>
          <a:xfrm>
            <a:off x="7668344" y="5963652"/>
            <a:ext cx="936104" cy="662444"/>
          </a:xfrm>
          <a:prstGeom prst="notchedRightArrow">
            <a:avLst/>
          </a:prstGeom>
          <a:solidFill>
            <a:srgbClr val="0099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70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074509"/>
            <a:ext cx="87849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Игра создана </a:t>
            </a:r>
            <a:r>
              <a:rPr lang="ru-RU" sz="2400" b="1" dirty="0">
                <a:solidFill>
                  <a:srgbClr val="002060"/>
                </a:solidFill>
              </a:rPr>
              <a:t>с применением технологического приема «Подбери пару», описанного на сайде </a:t>
            </a: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</a:rPr>
              <a:t>Дидактор</a:t>
            </a:r>
            <a:r>
              <a:rPr lang="ru-RU" sz="2400" b="1" dirty="0" smtClean="0">
                <a:solidFill>
                  <a:srgbClr val="002060"/>
                </a:solidFill>
              </a:rPr>
              <a:t>» -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hlinkClick r:id="rId2"/>
              </a:rPr>
              <a:t>http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didaktor.ru/didakticheskij-priyom-podberi-paru/</a:t>
            </a:r>
            <a:endParaRPr lang="ru-RU" b="1" dirty="0" smtClean="0">
              <a:hlinkClick r:id="rId3"/>
            </a:endParaRPr>
          </a:p>
          <a:p>
            <a:r>
              <a:rPr lang="en-US" b="1" u="sng" dirty="0" smtClean="0">
                <a:hlinkClick r:id="rId3"/>
              </a:rPr>
              <a:t>http://www.bankoboev.ru/fons/NDM5Mw==/Bankoboev.Ru_sobaka_s_lupoi.gif</a:t>
            </a:r>
            <a:endParaRPr lang="ru-RU" b="1" u="sng" dirty="0" smtClean="0">
              <a:hlinkClick r:id="rId3"/>
            </a:endParaRPr>
          </a:p>
          <a:p>
            <a:r>
              <a:rPr lang="en-US" b="1" u="sng" dirty="0" smtClean="0">
                <a:hlinkClick r:id="rId3"/>
              </a:rPr>
              <a:t>http</a:t>
            </a:r>
            <a:r>
              <a:rPr lang="en-US" b="1" u="sng" dirty="0">
                <a:hlinkClick r:id="rId3"/>
              </a:rPr>
              <a:t>://ru.wikifur.com/w/images/thumb/c/c7/Donald21.png/440px-Donald21.png</a:t>
            </a:r>
            <a:endParaRPr lang="ru-RU" b="1" u="sng" dirty="0" smtClean="0">
              <a:hlinkClick r:id="rId3"/>
            </a:endParaRPr>
          </a:p>
          <a:p>
            <a:r>
              <a:rPr lang="en-US" b="1" u="sng" dirty="0" smtClean="0">
                <a:hlinkClick r:id="rId3"/>
              </a:rPr>
              <a:t>http</a:t>
            </a:r>
            <a:r>
              <a:rPr lang="en-US" b="1" u="sng" dirty="0">
                <a:hlinkClick r:id="rId3"/>
              </a:rPr>
              <a:t>://userpages.umbc.edu/~korenman/wmst/gifs/searcher.gif</a:t>
            </a:r>
            <a:endParaRPr lang="ru-RU" b="1" u="sng" dirty="0" smtClean="0">
              <a:hlinkClick r:id="rId3"/>
            </a:endParaRPr>
          </a:p>
          <a:p>
            <a:r>
              <a:rPr lang="en-US" b="1" u="sng" dirty="0" smtClean="0">
                <a:hlinkClick r:id="rId3"/>
              </a:rPr>
              <a:t>http</a:t>
            </a:r>
            <a:r>
              <a:rPr lang="en-US" b="1" u="sng" dirty="0">
                <a:hlinkClick r:id="rId3"/>
              </a:rPr>
              <a:t>://</a:t>
            </a:r>
            <a:r>
              <a:rPr lang="en-US" b="1" u="sng" dirty="0" smtClean="0">
                <a:hlinkClick r:id="rId3"/>
              </a:rPr>
              <a:t>img.lenagold.ru/l/lupa/lupa01.png</a:t>
            </a:r>
            <a:endParaRPr lang="ru-RU" b="1" u="sng" dirty="0" smtClean="0">
              <a:hlinkClick r:id="rId3"/>
            </a:endParaRPr>
          </a:p>
          <a:p>
            <a:r>
              <a:rPr lang="ru-RU" b="1" u="sng" dirty="0" smtClean="0">
                <a:hlinkClick r:id="rId3"/>
              </a:rPr>
              <a:t>http</a:t>
            </a:r>
            <a:r>
              <a:rPr lang="ru-RU" b="1" u="sng" dirty="0">
                <a:hlinkClick r:id="rId3"/>
              </a:rPr>
              <a:t>://nachalo4ka.ru/wp-content/uploads/2014/10/skazochnyiy-fon-5.jpg</a:t>
            </a:r>
            <a:endParaRPr lang="ru-RU" b="1" dirty="0"/>
          </a:p>
          <a:p>
            <a:r>
              <a:rPr lang="ru-RU" b="1" u="sng" dirty="0" smtClean="0">
                <a:hlinkClick r:id="rId4"/>
              </a:rPr>
              <a:t>http</a:t>
            </a:r>
            <a:r>
              <a:rPr lang="ru-RU" b="1" u="sng" dirty="0">
                <a:hlinkClick r:id="rId4"/>
              </a:rPr>
              <a:t>://img1.liveinternet.ru/images/attach/b/4/102/863/102863825_large_1.jpg</a:t>
            </a:r>
            <a:endParaRPr lang="ru-RU" b="1" dirty="0"/>
          </a:p>
          <a:p>
            <a:r>
              <a:rPr lang="ru-RU" b="1" u="sng" dirty="0" smtClean="0">
                <a:hlinkClick r:id="rId5"/>
              </a:rPr>
              <a:t>http</a:t>
            </a:r>
            <a:r>
              <a:rPr lang="ru-RU" b="1" u="sng" dirty="0">
                <a:hlinkClick r:id="rId5"/>
              </a:rPr>
              <a:t>://</a:t>
            </a:r>
            <a:r>
              <a:rPr lang="ru-RU" b="1" u="sng" dirty="0" smtClean="0">
                <a:hlinkClick r:id="rId5"/>
              </a:rPr>
              <a:t>img-fotki.yandex.ru/get/6446/136487634.891/0_c540c_e8a06916_XL.jpg</a:t>
            </a:r>
            <a:endParaRPr lang="ru-RU" b="1" u="sng" dirty="0" smtClean="0"/>
          </a:p>
          <a:p>
            <a:r>
              <a:rPr lang="ru-RU" b="1" u="sng" dirty="0" smtClean="0">
                <a:hlinkClick r:id="rId6"/>
              </a:rPr>
              <a:t>http://img-fotki.yandex.ru/get/3512/inmira.16/0_37425_91b3d772_L.jpg</a:t>
            </a:r>
            <a:endParaRPr lang="ru-RU" b="1" dirty="0" smtClean="0"/>
          </a:p>
          <a:p>
            <a:r>
              <a:rPr lang="ru-RU" b="1" u="sng" dirty="0" smtClean="0">
                <a:hlinkClick r:id="rId7"/>
              </a:rPr>
              <a:t>http://img1.liveinternet.ru/images/attach/c/2//69/731/69731066_1295949630_022703036.png</a:t>
            </a:r>
            <a:endParaRPr lang="ru-RU" b="1" dirty="0" smtClean="0"/>
          </a:p>
          <a:p>
            <a:r>
              <a:rPr lang="ru-RU" b="1" u="sng" dirty="0" smtClean="0">
                <a:hlinkClick r:id="rId8"/>
              </a:rPr>
              <a:t>http://img1.liveinternet.ru/images/attach/c/0/63/95/63095963_1282583393_06.png</a:t>
            </a:r>
            <a:endParaRPr lang="ru-RU" b="1" dirty="0" smtClean="0"/>
          </a:p>
          <a:p>
            <a:r>
              <a:rPr lang="ru-RU" b="1" u="sng" dirty="0" smtClean="0">
                <a:hlinkClick r:id="rId9"/>
              </a:rPr>
              <a:t>https://img-fotki.yandex.ru/get/16107/112265771.5dc/0_b9221_a4030f0e_orig.png</a:t>
            </a:r>
            <a:endParaRPr lang="ru-RU" b="1" dirty="0" smtClean="0"/>
          </a:p>
          <a:p>
            <a:r>
              <a:rPr lang="ru-RU" b="1" u="sng" dirty="0" smtClean="0">
                <a:hlinkClick r:id="rId10"/>
              </a:rPr>
              <a:t>http://www.images-photo.ru/_ph/24/2/919248962.png</a:t>
            </a:r>
            <a:endParaRPr lang="ru-RU" b="1" dirty="0" smtClean="0"/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0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4636" y="116632"/>
            <a:ext cx="3930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Источники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Picture 4" descr="http://img.lenagold.ru/l/lupa/lupa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5608">
            <a:off x="1617662" y="163174"/>
            <a:ext cx="971816" cy="97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g.lenagold.ru/l/lupa/lupa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17238">
            <a:off x="6989665" y="203182"/>
            <a:ext cx="971816" cy="97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с вырезом 2">
            <a:hlinkClick r:id="" action="ppaction://hlinkshowjump?jump=nextslide"/>
          </p:cNvPr>
          <p:cNvSpPr/>
          <p:nvPr/>
        </p:nvSpPr>
        <p:spPr>
          <a:xfrm>
            <a:off x="7668344" y="5963652"/>
            <a:ext cx="936104" cy="662444"/>
          </a:xfrm>
          <a:prstGeom prst="notchedRightArrow">
            <a:avLst/>
          </a:prstGeom>
          <a:solidFill>
            <a:srgbClr val="0099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0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3749" y="388977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hlinkClick r:id="rId2"/>
              </a:rPr>
              <a:t>http</a:t>
            </a:r>
            <a:r>
              <a:rPr lang="ru-RU" b="1" u="sng" dirty="0">
                <a:hlinkClick r:id="rId2"/>
              </a:rPr>
              <a:t>://img-fotki.yandex.ru/get/9110/20573769.55/0_94429_7d08f385_L.png</a:t>
            </a:r>
            <a:endParaRPr lang="ru-RU" b="1" dirty="0"/>
          </a:p>
          <a:p>
            <a:r>
              <a:rPr lang="ru-RU" b="1" u="sng" dirty="0" smtClean="0">
                <a:hlinkClick r:id="rId3"/>
              </a:rPr>
              <a:t>http</a:t>
            </a:r>
            <a:r>
              <a:rPr lang="ru-RU" b="1" u="sng" dirty="0">
                <a:hlinkClick r:id="rId3"/>
              </a:rPr>
              <a:t>://img1.liveinternet.ru/images/attach/c/1//62/884/62884578_1282158999_Tiger_srcwebru_1.png</a:t>
            </a:r>
            <a:endParaRPr lang="ru-RU" b="1" dirty="0"/>
          </a:p>
          <a:p>
            <a:r>
              <a:rPr lang="ru-RU" b="1" u="sng" dirty="0" smtClean="0">
                <a:hlinkClick r:id="rId4"/>
              </a:rPr>
              <a:t>http</a:t>
            </a:r>
            <a:r>
              <a:rPr lang="ru-RU" b="1" u="sng" dirty="0">
                <a:hlinkClick r:id="rId4"/>
              </a:rPr>
              <a:t>://pngimg.com/upload/tree_PNG3488.png</a:t>
            </a:r>
            <a:endParaRPr lang="ru-RU" b="1" dirty="0"/>
          </a:p>
          <a:p>
            <a:r>
              <a:rPr lang="ru-RU" b="1" u="sng" dirty="0" smtClean="0">
                <a:hlinkClick r:id="rId5"/>
              </a:rPr>
              <a:t>http</a:t>
            </a:r>
            <a:r>
              <a:rPr lang="ru-RU" b="1" u="sng" dirty="0">
                <a:hlinkClick r:id="rId5"/>
              </a:rPr>
              <a:t>://img-fotki.yandex.ru/get/4411/28257045.586/0_6dbda_2d49a73_XL.png</a:t>
            </a:r>
            <a:endParaRPr lang="ru-RU" b="1" dirty="0"/>
          </a:p>
          <a:p>
            <a:r>
              <a:rPr lang="ru-RU" b="1" u="sng" dirty="0" smtClean="0">
                <a:hlinkClick r:id="rId6"/>
              </a:rPr>
              <a:t>http</a:t>
            </a:r>
            <a:r>
              <a:rPr lang="ru-RU" b="1" u="sng" dirty="0">
                <a:hlinkClick r:id="rId6"/>
              </a:rPr>
              <a:t>://s002.radikal.ru/i198/1309/28/f1bf66413588.png</a:t>
            </a:r>
            <a:endParaRPr lang="ru-RU" b="1" dirty="0"/>
          </a:p>
          <a:p>
            <a:r>
              <a:rPr lang="ru-RU" b="1" u="sng" dirty="0" smtClean="0">
                <a:hlinkClick r:id="rId7"/>
              </a:rPr>
              <a:t>http</a:t>
            </a:r>
            <a:r>
              <a:rPr lang="ru-RU" b="1" u="sng" dirty="0">
                <a:hlinkClick r:id="rId7"/>
              </a:rPr>
              <a:t>://www.doupravdinsk.org/_/rsrc/1468891497458/pedagogiceskaa-masterskaa/hudozestvenno-esteticeskoe-razvitie/soobseniebezzagolovka-1/1439Dyatel.png?height=200&amp;width=130</a:t>
            </a:r>
            <a:endParaRPr lang="ru-RU" b="1" dirty="0"/>
          </a:p>
          <a:p>
            <a:r>
              <a:rPr lang="ru-RU" b="1" u="sng" dirty="0" smtClean="0">
                <a:hlinkClick r:id="rId8"/>
              </a:rPr>
              <a:t>http</a:t>
            </a:r>
            <a:r>
              <a:rPr lang="ru-RU" b="1" u="sng" dirty="0">
                <a:hlinkClick r:id="rId8"/>
              </a:rPr>
              <a:t>://3.bp.blogspot.com/-</a:t>
            </a:r>
            <a:r>
              <a:rPr lang="ru-RU" b="1" u="sng" dirty="0" smtClean="0">
                <a:hlinkClick r:id="rId8"/>
              </a:rPr>
              <a:t>1cTYQuII4Ns/VOm9qZ915WI/AAAAAAAAQzs/7w6pWYluTok/s1600/0_4e8e7_9fcf4235_orig.png</a:t>
            </a:r>
            <a:endParaRPr lang="ru-RU" b="1" u="sng" dirty="0" smtClean="0"/>
          </a:p>
          <a:p>
            <a:r>
              <a:rPr lang="ru-RU" b="1" u="sng" dirty="0">
                <a:hlinkClick r:id="rId9"/>
              </a:rPr>
              <a:t>http://pngimg.com/upload/bug_PNG3980.png</a:t>
            </a:r>
            <a:endParaRPr lang="ru-RU" b="1" dirty="0"/>
          </a:p>
          <a:p>
            <a:r>
              <a:rPr lang="ru-RU" b="1" u="sng" dirty="0" smtClean="0">
                <a:hlinkClick r:id="rId10"/>
              </a:rPr>
              <a:t>http</a:t>
            </a:r>
            <a:r>
              <a:rPr lang="ru-RU" b="1" u="sng" dirty="0">
                <a:hlinkClick r:id="rId10"/>
              </a:rPr>
              <a:t>://img-fotki.yandex.ru/get/6612/16969765.83/0_6a10c_b4d5eb58_M.png</a:t>
            </a:r>
            <a:r>
              <a:rPr lang="ru-RU" b="1" dirty="0"/>
              <a:t> </a:t>
            </a:r>
          </a:p>
          <a:p>
            <a:r>
              <a:rPr lang="ru-RU" b="1" u="sng" dirty="0" smtClean="0">
                <a:hlinkClick r:id="rId11"/>
              </a:rPr>
              <a:t>http</a:t>
            </a:r>
            <a:r>
              <a:rPr lang="ru-RU" b="1" u="sng" dirty="0">
                <a:hlinkClick r:id="rId11"/>
              </a:rPr>
              <a:t>://img0.liveinternet.ru/images/attach/c/11/114/24/114024478_5663931_3.png</a:t>
            </a:r>
            <a:endParaRPr lang="ru-RU" b="1" dirty="0"/>
          </a:p>
          <a:p>
            <a:r>
              <a:rPr lang="ru-RU" b="1" u="sng" dirty="0" smtClean="0">
                <a:hlinkClick r:id="rId12"/>
              </a:rPr>
              <a:t>http</a:t>
            </a:r>
            <a:r>
              <a:rPr lang="ru-RU" b="1" u="sng" dirty="0">
                <a:hlinkClick r:id="rId12"/>
              </a:rPr>
              <a:t>://dasha46.narod.ru/Encyclopedic_Knowledge/Biology/Animals/BugsAndInsects/2/Komar1.jpg</a:t>
            </a:r>
            <a:endParaRPr lang="ru-RU" b="1" dirty="0"/>
          </a:p>
          <a:p>
            <a:r>
              <a:rPr lang="ru-RU" b="1" u="sng" dirty="0" smtClean="0">
                <a:hlinkClick r:id="rId13"/>
              </a:rPr>
              <a:t>https</a:t>
            </a:r>
            <a:r>
              <a:rPr lang="ru-RU" b="1" u="sng" dirty="0">
                <a:hlinkClick r:id="rId13"/>
              </a:rPr>
              <a:t>://pixabay.com/static/uploads/photo/2015/09/23/21/25/dragonfly-954411_960_720.png</a:t>
            </a:r>
            <a:endParaRPr lang="ru-RU" b="1" dirty="0"/>
          </a:p>
          <a:p>
            <a:r>
              <a:rPr lang="ru-RU" b="1" u="sng" dirty="0" smtClean="0">
                <a:hlinkClick r:id="rId14"/>
              </a:rPr>
              <a:t>http</a:t>
            </a:r>
            <a:r>
              <a:rPr lang="ru-RU" b="1" u="sng" dirty="0">
                <a:hlinkClick r:id="rId14"/>
              </a:rPr>
              <a:t>://</a:t>
            </a:r>
            <a:r>
              <a:rPr lang="ru-RU" b="1" u="sng" dirty="0" smtClean="0">
                <a:hlinkClick r:id="rId14"/>
              </a:rPr>
              <a:t>i027.radikal.ru/0711/c0/54a273f3504b.png</a:t>
            </a:r>
            <a:endParaRPr lang="ru-RU" b="1" u="sng" dirty="0" smtClean="0"/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0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трелка вправо с вырезом 2">
            <a:hlinkClick r:id="" action="ppaction://hlinkshowjump?jump=nextslide"/>
          </p:cNvPr>
          <p:cNvSpPr/>
          <p:nvPr/>
        </p:nvSpPr>
        <p:spPr>
          <a:xfrm>
            <a:off x="7668344" y="5963652"/>
            <a:ext cx="936104" cy="662444"/>
          </a:xfrm>
          <a:prstGeom prst="notchedRightArrow">
            <a:avLst/>
          </a:prstGeom>
          <a:solidFill>
            <a:srgbClr val="0099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5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608340"/>
            <a:ext cx="8784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hlinkClick r:id="rId2"/>
              </a:rPr>
              <a:t>http://1.bp.blogspot.com/-</a:t>
            </a:r>
            <a:r>
              <a:rPr lang="ru-RU" b="1" u="sng" dirty="0" smtClean="0">
                <a:hlinkClick r:id="rId2"/>
              </a:rPr>
              <a:t>uBwPmKWQkbM/Vkcl1Jmlj_I/AAAAAAAAJ8I/9BCrWj2UVL0/s1600/67411257_Zayka_v_PNG.png</a:t>
            </a:r>
            <a:endParaRPr lang="ru-RU" b="1" u="sng" dirty="0" smtClean="0">
              <a:hlinkClick r:id="rId3"/>
            </a:endParaRPr>
          </a:p>
          <a:p>
            <a:r>
              <a:rPr lang="ru-RU" b="1" u="sng" dirty="0" smtClean="0">
                <a:hlinkClick r:id="rId3"/>
              </a:rPr>
              <a:t>http</a:t>
            </a:r>
            <a:r>
              <a:rPr lang="ru-RU" b="1" u="sng" dirty="0">
                <a:hlinkClick r:id="rId3"/>
              </a:rPr>
              <a:t>://pngimg.com/upload/small/duck_PNG5036.png</a:t>
            </a:r>
            <a:endParaRPr lang="ru-RU" b="1" dirty="0"/>
          </a:p>
          <a:p>
            <a:r>
              <a:rPr lang="ru-RU" b="1" u="sng" dirty="0">
                <a:hlinkClick r:id="rId4"/>
              </a:rPr>
              <a:t>http://fotocom-art.narod.ru/_</a:t>
            </a:r>
            <a:r>
              <a:rPr lang="ru-RU" b="1" u="sng" dirty="0" smtClean="0">
                <a:hlinkClick r:id="rId4"/>
              </a:rPr>
              <a:t>ld/0/66430880.png</a:t>
            </a:r>
            <a:endParaRPr lang="ru-RU" b="1" u="sng" dirty="0" smtClean="0">
              <a:hlinkClick r:id="rId5"/>
            </a:endParaRPr>
          </a:p>
          <a:p>
            <a:r>
              <a:rPr lang="ru-RU" b="1" u="sng" dirty="0" smtClean="0">
                <a:hlinkClick r:id="rId5"/>
              </a:rPr>
              <a:t>http</a:t>
            </a:r>
            <a:r>
              <a:rPr lang="ru-RU" b="1" u="sng" dirty="0">
                <a:hlinkClick r:id="rId5"/>
              </a:rPr>
              <a:t>://img-fotki.yandex.ru/get/3505/mistina.23/0_2848f_cdc90343_XL</a:t>
            </a:r>
            <a:endParaRPr lang="ru-RU" b="1" dirty="0"/>
          </a:p>
          <a:p>
            <a:r>
              <a:rPr lang="ru-RU" b="1" u="sng" dirty="0" smtClean="0">
                <a:hlinkClick r:id="rId6"/>
              </a:rPr>
              <a:t>http</a:t>
            </a:r>
            <a:r>
              <a:rPr lang="ru-RU" b="1" u="sng" dirty="0">
                <a:hlinkClick r:id="rId6"/>
              </a:rPr>
              <a:t>://www.bankoboev.ru/fons/NjQ2MQ==/</a:t>
            </a:r>
            <a:r>
              <a:rPr lang="ru-RU" b="1" u="sng" dirty="0" smtClean="0">
                <a:hlinkClick r:id="rId6"/>
              </a:rPr>
              <a:t>Bankoboev.Ru_samovar_v_komnate.jpg</a:t>
            </a:r>
            <a:endParaRPr lang="ru-RU" b="1" u="sng" dirty="0" smtClean="0"/>
          </a:p>
          <a:p>
            <a:r>
              <a:rPr lang="ru-RU" b="1" u="sng" dirty="0" smtClean="0">
                <a:hlinkClick r:id="rId7"/>
              </a:rPr>
              <a:t>http</a:t>
            </a:r>
            <a:r>
              <a:rPr lang="ru-RU" b="1" u="sng" dirty="0">
                <a:hlinkClick r:id="rId7"/>
              </a:rPr>
              <a:t>://pngimg.com/upload/small/apple_PNG12507.png</a:t>
            </a:r>
            <a:endParaRPr lang="ru-RU" b="1" dirty="0"/>
          </a:p>
          <a:p>
            <a:r>
              <a:rPr lang="ru-RU" b="1" u="sng" dirty="0" smtClean="0">
                <a:hlinkClick r:id="rId8"/>
              </a:rPr>
              <a:t>http</a:t>
            </a:r>
            <a:r>
              <a:rPr lang="ru-RU" b="1" u="sng" dirty="0">
                <a:hlinkClick r:id="rId8"/>
              </a:rPr>
              <a:t>://ramki-photoshop.ru/eda/eda26.png</a:t>
            </a:r>
            <a:endParaRPr lang="ru-RU" b="1" dirty="0"/>
          </a:p>
          <a:p>
            <a:r>
              <a:rPr lang="ru-RU" b="1" u="sng" dirty="0" smtClean="0">
                <a:hlinkClick r:id="rId9"/>
              </a:rPr>
              <a:t>http</a:t>
            </a:r>
            <a:r>
              <a:rPr lang="ru-RU" b="1" u="sng" dirty="0">
                <a:hlinkClick r:id="rId9"/>
              </a:rPr>
              <a:t>://pngimg.com/upload/lemon_PNG3880.png</a:t>
            </a:r>
            <a:endParaRPr lang="ru-RU" b="1" dirty="0"/>
          </a:p>
          <a:p>
            <a:r>
              <a:rPr lang="ru-RU" b="1" u="sng" dirty="0" smtClean="0">
                <a:hlinkClick r:id="rId10"/>
              </a:rPr>
              <a:t>http</a:t>
            </a:r>
            <a:r>
              <a:rPr lang="ru-RU" b="1" u="sng" dirty="0">
                <a:hlinkClick r:id="rId10"/>
              </a:rPr>
              <a:t>://s4.pic4you.ru/y2014/09-19/12216/4600580.png</a:t>
            </a:r>
            <a:endParaRPr lang="ru-RU" b="1" dirty="0"/>
          </a:p>
          <a:p>
            <a:r>
              <a:rPr lang="ru-RU" b="1" u="sng" dirty="0" smtClean="0">
                <a:hlinkClick r:id="rId11"/>
              </a:rPr>
              <a:t>http://s59.radikal.ru/i166/1009/0e/dfde3447dce9.png</a:t>
            </a:r>
            <a:endParaRPr lang="ru-RU" b="1" dirty="0" smtClean="0"/>
          </a:p>
          <a:p>
            <a:r>
              <a:rPr lang="ru-RU" b="1" u="sng" dirty="0" smtClean="0">
                <a:hlinkClick r:id="rId12"/>
              </a:rPr>
              <a:t>http</a:t>
            </a:r>
            <a:r>
              <a:rPr lang="ru-RU" b="1" u="sng" dirty="0">
                <a:hlinkClick r:id="rId12"/>
              </a:rPr>
              <a:t>://pngimg.com/upload/glasses_PNG19.png</a:t>
            </a:r>
            <a:endParaRPr lang="ru-RU" b="1" dirty="0"/>
          </a:p>
          <a:p>
            <a:r>
              <a:rPr lang="ru-RU" b="1" u="sng" dirty="0" smtClean="0">
                <a:hlinkClick r:id="rId13"/>
              </a:rPr>
              <a:t>http</a:t>
            </a:r>
            <a:r>
              <a:rPr lang="ru-RU" b="1" u="sng" dirty="0">
                <a:hlinkClick r:id="rId13"/>
              </a:rPr>
              <a:t>://img1.liveinternet.ru/images/attach/c/9/106/244/106244505_RRRSRSRRSR104.png</a:t>
            </a:r>
            <a:endParaRPr lang="ru-RU" b="1" dirty="0"/>
          </a:p>
          <a:p>
            <a:r>
              <a:rPr lang="ru-RU" b="1" u="sng" dirty="0" smtClean="0">
                <a:hlinkClick r:id="rId14"/>
              </a:rPr>
              <a:t>http://img0.liveinternet.ru/images/attach/c/3/122/437/122437564_1.png</a:t>
            </a:r>
            <a:endParaRPr lang="ru-RU" b="1" dirty="0" smtClean="0"/>
          </a:p>
          <a:p>
            <a:r>
              <a:rPr lang="ru-RU" b="1" u="sng" dirty="0" smtClean="0">
                <a:hlinkClick r:id="rId15"/>
              </a:rPr>
              <a:t>https://img-fotki.yandex.ru/get/131711/200418627.16d/0_173306_87060811_orig.png</a:t>
            </a:r>
            <a:endParaRPr lang="ru-RU" b="1" dirty="0" smtClean="0"/>
          </a:p>
          <a:p>
            <a:r>
              <a:rPr lang="ru-RU" b="1" u="sng" dirty="0" smtClean="0">
                <a:hlinkClick r:id="rId16"/>
              </a:rPr>
              <a:t>http</a:t>
            </a:r>
            <a:r>
              <a:rPr lang="ru-RU" b="1" u="sng" dirty="0">
                <a:hlinkClick r:id="rId16"/>
              </a:rPr>
              <a:t>://s4.pic4you.ru/y2015/04-18/24687/5008659-thumb.png</a:t>
            </a:r>
            <a:endParaRPr lang="ru-RU" b="1" dirty="0"/>
          </a:p>
          <a:p>
            <a:r>
              <a:rPr lang="ru-RU" b="1" u="sng" dirty="0" smtClean="0">
                <a:hlinkClick r:id="rId17"/>
              </a:rPr>
              <a:t>http</a:t>
            </a:r>
            <a:r>
              <a:rPr lang="ru-RU" b="1" u="sng" dirty="0">
                <a:hlinkClick r:id="rId17"/>
              </a:rPr>
              <a:t>://kira-scrap.ru/KATALOG/DOM/1/0_15268a_e9c64343_M.png</a:t>
            </a:r>
            <a:endParaRPr lang="ru-RU" b="1" dirty="0"/>
          </a:p>
          <a:p>
            <a:endParaRPr lang="ru-RU" dirty="0"/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0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трелка вправо с вырезом 2">
            <a:hlinkClick r:id="" action="ppaction://hlinkshowjump?jump=firstslide"/>
          </p:cNvPr>
          <p:cNvSpPr/>
          <p:nvPr/>
        </p:nvSpPr>
        <p:spPr>
          <a:xfrm>
            <a:off x="7668344" y="5963652"/>
            <a:ext cx="936104" cy="662444"/>
          </a:xfrm>
          <a:prstGeom prst="notchedRightArrow">
            <a:avLst/>
          </a:prstGeom>
          <a:solidFill>
            <a:srgbClr val="0099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11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0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трелка вправо с вырезом 2">
            <a:hlinkClick r:id="" action="ppaction://hlinkshowjump?jump=nextslide"/>
          </p:cNvPr>
          <p:cNvSpPr/>
          <p:nvPr/>
        </p:nvSpPr>
        <p:spPr>
          <a:xfrm>
            <a:off x="7668344" y="5963652"/>
            <a:ext cx="936104" cy="662444"/>
          </a:xfrm>
          <a:prstGeom prst="notchedRightArrow">
            <a:avLst/>
          </a:prstGeom>
          <a:solidFill>
            <a:srgbClr val="0099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ертикальный свиток 4"/>
          <p:cNvSpPr/>
          <p:nvPr/>
        </p:nvSpPr>
        <p:spPr>
          <a:xfrm rot="21278629">
            <a:off x="1661021" y="500033"/>
            <a:ext cx="6495949" cy="5818202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Ребята, давайте поиграем!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Я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знаю интересную игру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Поиск предметов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».</a:t>
            </a:r>
          </a:p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Вам нужно прочитать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слова, найти на картинке предметы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которые обозначают эти слова и кликнуть по ним мышкой.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Если готовы, жмите на стрелку.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0" y="404664"/>
            <a:ext cx="1571511" cy="26330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926" y="3553713"/>
            <a:ext cx="2256842" cy="30723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34" y="1412776"/>
            <a:ext cx="1371600" cy="10763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6329" y="4081640"/>
            <a:ext cx="13716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1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0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508" y="274752"/>
            <a:ext cx="8151234" cy="4810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455903" y="5293326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зайчик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90540"/>
            <a:ext cx="624106" cy="810527"/>
          </a:xfrm>
          <a:prstGeom prst="rect">
            <a:avLst/>
          </a:prstGeom>
        </p:spPr>
      </p:pic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7668344" y="5963652"/>
            <a:ext cx="936104" cy="662444"/>
          </a:xfrm>
          <a:prstGeom prst="notchedRightArrow">
            <a:avLst/>
          </a:prstGeom>
          <a:solidFill>
            <a:srgbClr val="0099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924" y="6021790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жираф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49" y="836712"/>
            <a:ext cx="821768" cy="115634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832167" y="5293326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голубь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0072" y="5293326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гусь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5776" y="6006842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лебедь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20072" y="5983044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бабочка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049" y="3585076"/>
            <a:ext cx="755998" cy="12419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80" y="1588000"/>
            <a:ext cx="444958" cy="4944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93" y="1876347"/>
            <a:ext cx="814712" cy="6450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36" y="3271563"/>
            <a:ext cx="748688" cy="6270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42" y="2564921"/>
            <a:ext cx="1568004" cy="10617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762" y="1408816"/>
            <a:ext cx="527329" cy="7900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504" y="3804829"/>
            <a:ext cx="780995" cy="102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8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0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794" y="229084"/>
            <a:ext cx="8080210" cy="4955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455903" y="5293326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шары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29" y="576719"/>
            <a:ext cx="927870" cy="1622152"/>
          </a:xfrm>
          <a:prstGeom prst="rect">
            <a:avLst/>
          </a:prstGeom>
        </p:spPr>
      </p:pic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7668344" y="5963652"/>
            <a:ext cx="936104" cy="662444"/>
          </a:xfrm>
          <a:prstGeom prst="notchedRightArrow">
            <a:avLst/>
          </a:prstGeom>
          <a:solidFill>
            <a:srgbClr val="0099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924" y="6021790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60" y="3741397"/>
            <a:ext cx="563288" cy="57455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832167" y="5293326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0072" y="5293326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тигр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5776" y="6006842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котёнок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20072" y="5983044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0318" y="3245871"/>
            <a:ext cx="1463581" cy="9910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46" y="4355070"/>
            <a:ext cx="569713" cy="8519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97" y="2381637"/>
            <a:ext cx="602611" cy="9028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416" y="1988840"/>
            <a:ext cx="527635" cy="6906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375" y="3429000"/>
            <a:ext cx="1049021" cy="10617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29" y="576719"/>
            <a:ext cx="561734" cy="62424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59" y="635665"/>
            <a:ext cx="799743" cy="122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0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44" y="249832"/>
            <a:ext cx="8121711" cy="4859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455903" y="5293326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петух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96" y="1619928"/>
            <a:ext cx="644722" cy="744482"/>
          </a:xfrm>
          <a:prstGeom prst="rect">
            <a:avLst/>
          </a:prstGeom>
        </p:spPr>
      </p:pic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7668344" y="5963652"/>
            <a:ext cx="936104" cy="662444"/>
          </a:xfrm>
          <a:prstGeom prst="notchedRightArrow">
            <a:avLst/>
          </a:prstGeom>
          <a:solidFill>
            <a:srgbClr val="0099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924" y="6021790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ёлка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08" y="1382762"/>
            <a:ext cx="958855" cy="153515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832167" y="5293326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ёжик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0072" y="5293326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дятел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5776" y="6006842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20072" y="5983044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радуга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5136" y="1145784"/>
            <a:ext cx="548032" cy="8389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" y="2150337"/>
            <a:ext cx="3384376" cy="319465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18" y="1382762"/>
            <a:ext cx="591125" cy="6094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60" y="1808234"/>
            <a:ext cx="918306" cy="9294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59" y="313046"/>
            <a:ext cx="383365" cy="4260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70" y="4374773"/>
            <a:ext cx="876798" cy="7343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311" y="792423"/>
            <a:ext cx="461177" cy="6909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85" y="2150337"/>
            <a:ext cx="454283" cy="67930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6" y="3747662"/>
            <a:ext cx="1143844" cy="77454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69" y="1619928"/>
            <a:ext cx="291780" cy="4363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9" y="857374"/>
            <a:ext cx="419017" cy="3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0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835" y="260173"/>
            <a:ext cx="8071613" cy="4955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455903" y="5293326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жук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10" y="2730859"/>
            <a:ext cx="502381" cy="542226"/>
          </a:xfrm>
          <a:prstGeom prst="rect">
            <a:avLst/>
          </a:prstGeom>
        </p:spPr>
      </p:pic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7668344" y="5963652"/>
            <a:ext cx="936104" cy="662444"/>
          </a:xfrm>
          <a:prstGeom prst="notchedRightArrow">
            <a:avLst/>
          </a:prstGeom>
          <a:solidFill>
            <a:srgbClr val="0099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924" y="6021790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комар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86" y="4440640"/>
            <a:ext cx="958855" cy="69540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832167" y="5293326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гусеница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0072" y="5293326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улитка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5776" y="6006842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стрекоза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20072" y="5983044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паук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1637" flipH="1">
            <a:off x="7417126" y="4400563"/>
            <a:ext cx="568452" cy="5224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4246593"/>
            <a:ext cx="953369" cy="858032"/>
          </a:xfrm>
          <a:prstGeom prst="rect">
            <a:avLst/>
          </a:prstGeom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96" y="1928775"/>
            <a:ext cx="775981" cy="8461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56" y="380733"/>
            <a:ext cx="616850" cy="77781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0750">
            <a:off x="3373100" y="353070"/>
            <a:ext cx="561734" cy="6242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91" y="2810934"/>
            <a:ext cx="752428" cy="12361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122" y="2237644"/>
            <a:ext cx="461177" cy="6909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16" y="1984695"/>
            <a:ext cx="454283" cy="67930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06" y="2241514"/>
            <a:ext cx="291780" cy="4363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6" y="857374"/>
            <a:ext cx="419017" cy="3435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31" y="2637068"/>
            <a:ext cx="680425" cy="5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4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0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4" b="4817"/>
          <a:stretch/>
        </p:blipFill>
        <p:spPr>
          <a:xfrm>
            <a:off x="719572" y="216875"/>
            <a:ext cx="7704856" cy="5027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455903" y="5293326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арбуз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55" y="2906432"/>
            <a:ext cx="635519" cy="710766"/>
          </a:xfrm>
          <a:prstGeom prst="rect">
            <a:avLst/>
          </a:prstGeom>
        </p:spPr>
      </p:pic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7668344" y="5963652"/>
            <a:ext cx="936104" cy="662444"/>
          </a:xfrm>
          <a:prstGeom prst="notchedRightArrow">
            <a:avLst/>
          </a:prstGeom>
          <a:solidFill>
            <a:srgbClr val="0099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924" y="6021790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очки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53" y="3760601"/>
            <a:ext cx="575907" cy="202719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832167" y="5293326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попугай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0072" y="5293326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ягода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5776" y="6006842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мыло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20072" y="5983044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кошка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1637" flipH="1">
            <a:off x="1526618" y="2775711"/>
            <a:ext cx="284226" cy="2321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61" y="2477416"/>
            <a:ext cx="536270" cy="858032"/>
          </a:xfrm>
          <a:prstGeom prst="rect">
            <a:avLst/>
          </a:prstGeom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34" y="2163252"/>
            <a:ext cx="1180079" cy="11800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99" y="4693036"/>
            <a:ext cx="477778" cy="367889"/>
          </a:xfrm>
          <a:prstGeom prst="rect">
            <a:avLst/>
          </a:prstGeom>
          <a:effectLst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0750">
            <a:off x="5665416" y="438074"/>
            <a:ext cx="561734" cy="62424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31" y="2133822"/>
            <a:ext cx="419017" cy="3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0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0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107" y="234269"/>
            <a:ext cx="7694858" cy="4870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455903" y="5293326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яблоко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79" y="2774970"/>
            <a:ext cx="457763" cy="538641"/>
          </a:xfrm>
          <a:prstGeom prst="rect">
            <a:avLst/>
          </a:prstGeom>
        </p:spPr>
      </p:pic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7668344" y="5963652"/>
            <a:ext cx="936104" cy="662444"/>
          </a:xfrm>
          <a:prstGeom prst="notchedRightArrow">
            <a:avLst/>
          </a:prstGeom>
          <a:solidFill>
            <a:srgbClr val="0099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924" y="6021790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шляпа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29000"/>
            <a:ext cx="907116" cy="77864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832167" y="5293326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осьминог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0072" y="5293326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корзина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5776" y="6006842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будильник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20072" y="5983044"/>
            <a:ext cx="2232248" cy="5760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лимон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1637" flipH="1">
            <a:off x="4892215" y="4127584"/>
            <a:ext cx="586030" cy="8602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452" y="1870545"/>
            <a:ext cx="606434" cy="606434"/>
          </a:xfrm>
          <a:prstGeom prst="rect">
            <a:avLst/>
          </a:prstGeom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14" y="1200968"/>
            <a:ext cx="775981" cy="7713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05" y="1827915"/>
            <a:ext cx="454395" cy="598309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997" y="913150"/>
            <a:ext cx="419017" cy="3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0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39" y="2564904"/>
            <a:ext cx="2304322" cy="38609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476672"/>
            <a:ext cx="6803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anose="02040502050405020303" pitchFamily="18" charset="0"/>
              </a:rPr>
              <a:t>ПОЗДРАВЛЯЮ!</a:t>
            </a:r>
            <a:endParaRPr lang="ru-RU" sz="60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620688"/>
            <a:ext cx="1431448" cy="1948720"/>
          </a:xfrm>
          <a:prstGeom prst="rect">
            <a:avLst/>
          </a:prstGeom>
        </p:spPr>
      </p:pic>
      <p:sp>
        <p:nvSpPr>
          <p:cNvPr id="6" name="Стрелка вправо с вырезом 5">
            <a:hlinkClick r:id="" action="ppaction://hlinkshowjump?jump=endshow"/>
          </p:cNvPr>
          <p:cNvSpPr/>
          <p:nvPr/>
        </p:nvSpPr>
        <p:spPr>
          <a:xfrm>
            <a:off x="7668344" y="5963652"/>
            <a:ext cx="936104" cy="662444"/>
          </a:xfrm>
          <a:prstGeom prst="notchedRightArrow">
            <a:avLst/>
          </a:prstGeom>
          <a:solidFill>
            <a:srgbClr val="0099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285">
            <a:off x="971077" y="2588754"/>
            <a:ext cx="1401609" cy="12137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285">
            <a:off x="1137807" y="5257631"/>
            <a:ext cx="859913" cy="7446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855">
            <a:off x="6369654" y="2316026"/>
            <a:ext cx="1282663" cy="14254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8855">
            <a:off x="6730218" y="4778322"/>
            <a:ext cx="945169" cy="1050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72816"/>
            <a:ext cx="941951" cy="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5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266</Words>
  <Application>Microsoft Office PowerPoint</Application>
  <PresentationFormat>Экран (4:3)</PresentationFormat>
  <Paragraphs>91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Georgia</vt:lpstr>
      <vt:lpstr>Тема Office</vt:lpstr>
      <vt:lpstr>«ПОИСК ПРЕДМЕТОВ»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ПРОЧИТАЙ СЛОВА НАЙДИ КАРТИНКИ</dc:title>
  <dc:creator>Sveta</dc:creator>
  <cp:lastModifiedBy>Детский сад</cp:lastModifiedBy>
  <cp:revision>52</cp:revision>
  <dcterms:created xsi:type="dcterms:W3CDTF">2016-11-04T14:08:39Z</dcterms:created>
  <dcterms:modified xsi:type="dcterms:W3CDTF">2018-11-22T07:32:19Z</dcterms:modified>
</cp:coreProperties>
</file>